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8" r:id="rId5"/>
    <p:sldId id="260" r:id="rId6"/>
    <p:sldId id="259" r:id="rId7"/>
    <p:sldId id="271" r:id="rId8"/>
    <p:sldId id="257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72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D801C-20A9-4538-A38B-6B24B601F1A6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FE17-953A-49B3-AFFD-E172C03C4B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3016"/>
            <a:ext cx="4896544" cy="1470025"/>
          </a:xfrm>
        </p:spPr>
        <p:txBody>
          <a:bodyPr/>
          <a:lstStyle/>
          <a:p>
            <a:r>
              <a:rPr lang="ru-RU" dirty="0" smtClean="0"/>
              <a:t>Михаил Юрьевич</a:t>
            </a:r>
            <a:br>
              <a:rPr lang="ru-RU" dirty="0" smtClean="0"/>
            </a:br>
            <a:r>
              <a:rPr lang="ru-RU" dirty="0" smtClean="0"/>
              <a:t>Лермонтов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99384" y="4786322"/>
            <a:ext cx="4744616" cy="17526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Составила:  учитель начальных классов Иртуганова Нурия Исмаиловна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couo.ru/school/lermontov/471/i/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2664296" cy="345026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Новый год 1840 года М.Ю. Лермонтов был на маскарадном балу в Благородном собрании. Присутствовавший там Тургенев наблюдал, как поэту "не давали покоя, беспрестанно приставали к нему, брали его за руки; одна маска сменялась другою, и он почти не сходил с места и молча слушал их писк, поочередно обращая на них свои сумрачные глаза. Мне тогда же почудилось,- говорит Тургенев,- что я уловил на лице его прекрасное выражение поэтического творчества". Как известно, этим маскарадом и навеяно его полное горечи и тоски стихотворение "Первое января".</a:t>
            </a:r>
          </a:p>
        </p:txBody>
      </p:sp>
      <p:pic>
        <p:nvPicPr>
          <p:cNvPr id="23554" name="Picture 2" descr="http://topwar.ru/uploads/posts/2012-05/1337963799_441506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73016"/>
            <a:ext cx="2476559" cy="289138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619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феврале 1840 года на балу у графини де </a:t>
            </a:r>
            <a:r>
              <a:rPr lang="ru-RU" dirty="0" err="1"/>
              <a:t>Лаваль</a:t>
            </a:r>
            <a:r>
              <a:rPr lang="ru-RU" dirty="0"/>
              <a:t> состоялось дуэль с Э. де </a:t>
            </a:r>
            <a:r>
              <a:rPr lang="ru-RU" dirty="0" err="1"/>
              <a:t>Барантом</a:t>
            </a:r>
            <a:r>
              <a:rPr lang="ru-RU" dirty="0"/>
              <a:t>, сыном французского посла, за что Лермонтов был предан военному суду и снова выслан на Кавказ в </a:t>
            </a:r>
            <a:r>
              <a:rPr lang="ru-RU" dirty="0" err="1"/>
              <a:t>Тенгинский</a:t>
            </a:r>
            <a:r>
              <a:rPr lang="ru-RU" dirty="0"/>
              <a:t> пехотный полк (приказом от 9 апреля). Как участник тяжёлого сражения при реке </a:t>
            </a:r>
            <a:r>
              <a:rPr lang="ru-RU" dirty="0" err="1"/>
              <a:t>Валерик</a:t>
            </a:r>
            <a:r>
              <a:rPr lang="ru-RU" dirty="0"/>
              <a:t> в Чечне он дважды представлялся к наградам (одна из них - золотая сабля с надписью "За храбрость"), но царь, не желая облегчить участь поэта, отклонил эти представления.</a:t>
            </a:r>
          </a:p>
        </p:txBody>
      </p:sp>
      <p:pic>
        <p:nvPicPr>
          <p:cNvPr id="24578" name="Picture 2" descr="http://img1.liveinternet.ru/images/attach/c/2/73/10/73010598_1301839719_KAVK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3816424" cy="309130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9269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 время ссылки и позднее особенно раскрылось художественное дарование Лермонтова, с детства увлекавшегося живописью. Ему принадлежат акварели, картины маслом, рисунки — пейзажи, жанровые сцены, портреты и карикатуры; лучшие из них связаны с кавказской темой.</a:t>
            </a:r>
          </a:p>
        </p:txBody>
      </p:sp>
      <p:pic>
        <p:nvPicPr>
          <p:cNvPr id="25602" name="Picture 2" descr="http://faculty.virginia.edu/dostoevsky/texts/images/pyatigor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2899817" cy="2112642"/>
          </a:xfrm>
          <a:prstGeom prst="rect">
            <a:avLst/>
          </a:prstGeom>
          <a:noFill/>
        </p:spPr>
      </p:pic>
      <p:pic>
        <p:nvPicPr>
          <p:cNvPr id="25604" name="Picture 4" descr="http://www.teenbook.ru/UPLOAD/fck/Image/art-trevel/Ilbruskart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643182"/>
            <a:ext cx="3347972" cy="2016224"/>
          </a:xfrm>
          <a:prstGeom prst="rect">
            <a:avLst/>
          </a:prstGeom>
          <a:noFill/>
        </p:spPr>
      </p:pic>
      <p:pic>
        <p:nvPicPr>
          <p:cNvPr id="25606" name="Picture 6" descr="http://www.sobranie.org/images/3/mask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786322"/>
            <a:ext cx="2376264" cy="188743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начале февраля 1841, получив двухмесячный отпуск, Лермонтов приезжает в Петербург. Его представляют к награде за храбрость, но Николай I отклоняет представление. Поэт проводит в столице 3 месяца окруженный вниманием; он полон творческих планов, рассчитывая получить отставку и отдаться литературной деятельности. Его интересует духовная жизнь Востока, с которой он соприкоснулся на Кавказе; в нескольких своих произведениях он касается проблем "восточного миросозерцания" ("Тамара", "Спор").</a:t>
            </a:r>
          </a:p>
        </p:txBody>
      </p:sp>
      <p:pic>
        <p:nvPicPr>
          <p:cNvPr id="26625" name="Picture 1" descr="G:\Шкарпетова В Лермонтов\00s6x4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3684825" cy="28864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836712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 апреля </a:t>
            </a:r>
            <a:r>
              <a:rPr lang="ru-RU" dirty="0" smtClean="0"/>
              <a:t>1841  </a:t>
            </a:r>
            <a:r>
              <a:rPr lang="ru-RU" dirty="0"/>
              <a:t>Лермонтов возвращается на Кавказ. В мае он прибывает в Пятигорск и получает разрешение задержаться для лечения на минеральных водах. Здесь он пишет целый ряд стихотворений: "Сон", "Утес", "Они любили друг друга...", "Тамара", "Свиданье", "Листок", "Выхожу один я на дорогу...", "Морская царевна", "Пророк".</a:t>
            </a:r>
          </a:p>
        </p:txBody>
      </p:sp>
      <p:pic>
        <p:nvPicPr>
          <p:cNvPr id="27650" name="Picture 2" descr="http://i033.radikal.ru/0912/54/840e9e0c7f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4223792" cy="2811462"/>
          </a:xfrm>
          <a:prstGeom prst="rect">
            <a:avLst/>
          </a:prstGeom>
          <a:noFill/>
        </p:spPr>
      </p:pic>
      <p:pic>
        <p:nvPicPr>
          <p:cNvPr id="5" name="Picture 2" descr="http://www.mlermontov.ru/wcmfiles/mlerm-pic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6677025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764704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Пятигорске Лермонтов находит общество прежних знакомых, и в том числе своего товарища по Школе юнкеров Мартынова. На одном из вечеров в пятигорском семействе Верзилиных шутки Лермонтов задели Мартынова. Ссора повлекла за собой вызов; не придавая значения размолвке, Лермонтов принял его, не намереваясь стрелять в товарища, и был убит наповал.</a:t>
            </a:r>
          </a:p>
        </p:txBody>
      </p:sp>
      <p:pic>
        <p:nvPicPr>
          <p:cNvPr id="28674" name="Picture 2" descr="http://www.trip-guide.ru/img/367/36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3816424" cy="2862318"/>
          </a:xfrm>
          <a:prstGeom prst="rect">
            <a:avLst/>
          </a:prstGeom>
          <a:noFill/>
        </p:spPr>
      </p:pic>
      <p:pic>
        <p:nvPicPr>
          <p:cNvPr id="28676" name="Picture 4" descr="http://www.pyatigorskgid.ru/image/1298542652_5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28498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1000108"/>
            <a:ext cx="5286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Лермонтова похоронили в Пятигорске. Гроб несли на руках через весь Пятигорск.</a:t>
            </a:r>
          </a:p>
          <a:p>
            <a:r>
              <a:rPr lang="ru-RU" dirty="0" smtClean="0"/>
              <a:t>Позднее бабушка подала прошение перевезти своего любимого внука в семейный склеп в тарханах.</a:t>
            </a:r>
            <a:endParaRPr lang="ru-RU" dirty="0"/>
          </a:p>
        </p:txBody>
      </p:sp>
      <p:pic>
        <p:nvPicPr>
          <p:cNvPr id="2050" name="Picture 2" descr="L:\Шкарпетова В Лермонтов\66674413_1289933571_lermonto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5" y="2214554"/>
            <a:ext cx="3930833" cy="3357586"/>
          </a:xfrm>
          <a:prstGeom prst="rect">
            <a:avLst/>
          </a:prstGeom>
          <a:noFill/>
        </p:spPr>
      </p:pic>
      <p:pic>
        <p:nvPicPr>
          <p:cNvPr id="1026" name="Picture 2" descr="G:\Шкарпетова В Лермонтов\0017-017-Stikhotvorenie-Par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4077072"/>
            <a:ext cx="6192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Стихотворение «Парус» было написано М.Ю.Лермонтовым в 1832 году. Но время не сказалось на тексте, который стал долговечнее камня.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Каждое поколение читателей пытается разгадать тайну этого замечательного стихотворения. А парус всё белеет! Это одно из тех стихотворений, которые пробуждают «души прекрасные порывы». Оно просветляет душу, даёт место такому сильному переживанию, которое не забывается с годами.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347864" y="69269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ту осеннюю ночь в мире творилось что-то странное: над московским домом у Красных ворот позабыли зажечь звезду, и волхвы не искали сюда дорогу. Зато почти всю ночь в самом доме горел свет, и суетились люди. В этом доме снимал комнату отставной капитан Юрий Петрович Лермонтов. Поздней ночью ему сообщили, что он стал отцом: жена родила сына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Москва, Москва, люблю тебя как сын, </a:t>
            </a:r>
            <a:br>
              <a:rPr lang="ru-RU" dirty="0" smtClean="0"/>
            </a:br>
            <a:r>
              <a:rPr lang="ru-RU" dirty="0" smtClean="0"/>
              <a:t>Как русский, сильно, пламенно и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нежно…</a:t>
            </a:r>
          </a:p>
          <a:p>
            <a:endParaRPr lang="ru-RU" dirty="0"/>
          </a:p>
        </p:txBody>
      </p:sp>
      <p:pic>
        <p:nvPicPr>
          <p:cNvPr id="5122" name="Picture 2" descr="http://s39.radikal.ru/i086/0911/03/015e4ed55731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2808312" cy="34603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429000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возрасте неполного года родители привезли его в имение бабушки Е.А. Арсеньевой - Тарханы. В три года Лермонтов остался без матери. В доме Арсеньевой Лермонтов получил хорошее домашнее образование, которое позже продолжил в Московском благородном пансионе. Начало поэтической деятельности Лермонтова относится ко времени учебы в пансионе.</a:t>
            </a:r>
          </a:p>
        </p:txBody>
      </p:sp>
      <p:pic>
        <p:nvPicPr>
          <p:cNvPr id="6146" name="Picture 2" descr="http://www.couo.ru/school/lermontov/471/i/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2420437" cy="2880320"/>
          </a:xfrm>
          <a:prstGeom prst="rect">
            <a:avLst/>
          </a:prstGeom>
          <a:noFill/>
        </p:spPr>
      </p:pic>
      <p:pic>
        <p:nvPicPr>
          <p:cNvPr id="6148" name="Picture 4" descr="http://www.forumimage.ru/uploads/20120408/133388483897006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20688"/>
            <a:ext cx="2160240" cy="275775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764704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Воспитание </a:t>
            </a:r>
            <a:r>
              <a:rPr lang="ru-RU" dirty="0"/>
              <a:t>Лермонтова ложится на плечи бабушки. Детство маленького Мишеля прошло в имении бабушки в Тарханах, которое находится в 100 километрах от Пензы.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Лермонтов получает прекрасное домашнее образование: он владел французским и немецким языками также свободно, как русским, изучал историю, географию, математику, играл на скрипке, фортепиано, хорошо рисовал акварелью.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Богатая бабушка делает любимого внука наследником всего своего состояния, но с условием, что бедный отец не будет принимать участие в воспитании сына. Ссора двух самых близких людей тяжким грузом легла на чуткую душу ребёнка.</a:t>
            </a:r>
          </a:p>
        </p:txBody>
      </p:sp>
      <p:pic>
        <p:nvPicPr>
          <p:cNvPr id="10242" name="Picture 2" descr="http://vivatfomenko.narod.ru/lib/lermontov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448272" cy="31052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620688"/>
            <a:ext cx="61926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Лермонтов часто болел, и бабушка возила внука на Кавказ.  Картины величавой природы сильно действовали на восприимчивую душу, рожденную для поэзии, и она распускалась скоро, как роза при ударе лучей утреннего солнца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/>
              <a:t>Синие горы Кавказа, приветствую вас. Вы взлелеяли детство моё; вы носили меня на своих одичалых хребтах, облаками меня одевали, и я с той поры всё мечтаю о вас да о небе…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://www.jamtour.org/assets/uploads/articles/pyatigorsk/lermontov.jpg"/>
          <p:cNvPicPr>
            <a:picLocks noChangeAspect="1" noChangeArrowheads="1"/>
          </p:cNvPicPr>
          <p:nvPr/>
        </p:nvPicPr>
        <p:blipFill>
          <a:blip r:embed="rId3" cstate="print"/>
          <a:srcRect t="17788" b="11060"/>
          <a:stretch>
            <a:fillRect/>
          </a:stretch>
        </p:blipFill>
        <p:spPr bwMode="auto">
          <a:xfrm>
            <a:off x="2928926" y="3286124"/>
            <a:ext cx="4314825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620688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1827 году Лермонтов успешно сдаёт экзамены в Московский благородный пансион.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Переезд в древнюю столицу принёс поэту много новых впечатлений. Первая любовь, первые столкновения с миром зла и несправедливости, первые стихи.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1830 году Лермонтов поступает в Московский университет. Учится в нём только 2 года, т.к. за свободолюбивые мысли и взгляды, за нежелание смиряться с несправедливостью Лермонтова отчислили из университета. Он уезжает в Петербург.</a:t>
            </a:r>
          </a:p>
        </p:txBody>
      </p:sp>
      <p:pic>
        <p:nvPicPr>
          <p:cNvPr id="9218" name="Picture 2" descr="http://www.rulex.ru/rpg/WebPict/fullpic/0035-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3391044" cy="46626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3645024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Неизвестно, что ждёт его впереди. Ясно одно: спокойной и безмятежной его жизнь не будет.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Лермонтову 18 лет. Он приехал из Москвы в Петербург. Отправившись однажды на прогулку, он вышел к побережью и увидел раскинувшуюся перед глазами картину.</a:t>
            </a:r>
          </a:p>
        </p:txBody>
      </p:sp>
      <p:pic>
        <p:nvPicPr>
          <p:cNvPr id="1026" name="Picture 2" descr="L:\Шкарпетова В Лермонтов\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857232"/>
            <a:ext cx="4333884" cy="276285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://s003.radikal.ru/i202/1003/83/5cda3adb617b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638047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642918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Крутой перелом в творчестве и судьбе Лермонтова определило стихотворение «Смерть поэта» (1837 год) — гневный отклик на гибель А.С. Пушкина в январе 1837 года. Стихи, осуждавшие не только убийцу, но и придворную знать — виновницу свершившейся трагедии, разошлись по всей России. Лермонтов был болен, когда стало известно о смерти Пушкина.</a:t>
            </a:r>
          </a:p>
          <a:p>
            <a:r>
              <a:rPr lang="ru-RU" dirty="0"/>
              <a:t>Стихотворение было понято как "воззвание к революции</a:t>
            </a:r>
            <a:r>
              <a:rPr lang="ru-RU" dirty="0" smtClean="0"/>
              <a:t>". </a:t>
            </a:r>
            <a:r>
              <a:rPr lang="ru-RU" dirty="0"/>
              <a:t>В марте 1837 года по приказу самого царя за распространение последних 16 строк стихотворения «Смерть поэта» Лермонтов был арестован, а затем переведён в Нижегородский драгунский полк, находившийся в Грузии.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Шкарпетова Лермонтов\i (1).jpg"/>
          <p:cNvPicPr>
            <a:picLocks noChangeAspect="1" noChangeArrowheads="1"/>
          </p:cNvPicPr>
          <p:nvPr/>
        </p:nvPicPr>
        <p:blipFill>
          <a:blip r:embed="rId2" cstate="print">
            <a:lum bright="2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048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11 октября 1837 года после хлопот бабушки Е.А. Арсеньевой и В.А. Жуковского Лермонтов был переведён в Гродненский гусарский полк, стоявший под Новгородом, но по пути к месту новой службы поэт задержался в столице; 9 апреля 1838 года Лермонтов возвращен в лейб-гвардии Гусарский полк. С 1838 по 1840 год Лермонтов находился в Петербурге - это время поэтического расцвета его таланта, поэт восстанавливает светские связи, посещает литературные салоны семьи Карамзиных, В. Одоевского, бывает на балах и приемах у </a:t>
            </a:r>
            <a:r>
              <a:rPr lang="ru-RU" dirty="0" smtClean="0"/>
              <a:t>аристократии.</a:t>
            </a:r>
            <a:endParaRPr lang="ru-RU" dirty="0"/>
          </a:p>
        </p:txBody>
      </p:sp>
      <p:pic>
        <p:nvPicPr>
          <p:cNvPr id="22530" name="Picture 2" descr="http://img1.liveinternet.ru/images/attach/c/2/66/904/66904959_1238152325_ti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84984"/>
            <a:ext cx="4301559" cy="322323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877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Михаил Юрьевич Лермонтов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Admin</dc:creator>
  <cp:lastModifiedBy>USER</cp:lastModifiedBy>
  <cp:revision>19</cp:revision>
  <dcterms:created xsi:type="dcterms:W3CDTF">2012-11-30T20:20:12Z</dcterms:created>
  <dcterms:modified xsi:type="dcterms:W3CDTF">2019-10-26T17:27:01Z</dcterms:modified>
</cp:coreProperties>
</file>